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65" r:id="rId2"/>
    <p:sldId id="266" r:id="rId3"/>
    <p:sldId id="269" r:id="rId4"/>
    <p:sldId id="268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20-Jan-18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6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6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35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8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4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20-Jan-18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20-Jan-18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20-Jan-18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20-Jan-18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20-Jan-18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LASERELOR</a:t>
            </a:r>
            <a:endParaRPr lang="pt-BR" sz="55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>
                <a:solidFill>
                  <a:srgbClr val="54BC9B"/>
                </a:solidFill>
              </a:rPr>
              <a:t>Aplicaţie Laser: Comunicarea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3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97996" y="274625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556792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Comunicarea prin </a:t>
            </a:r>
            <a:r>
              <a:rPr lang="pt-BR" sz="3000" b="1" spc="100" dirty="0">
                <a:solidFill>
                  <a:schemeClr val="bg1"/>
                </a:solidFill>
              </a:rPr>
              <a:t>fibră optică</a:t>
            </a:r>
            <a:r>
              <a:rPr lang="pt-BR" sz="3000" b="1" spc="100" dirty="0">
                <a:solidFill>
                  <a:srgbClr val="54BC9B"/>
                </a:solidFill>
              </a:rPr>
              <a:t>, utilizată în special pentru transmisia optică de date pe distanțe mari, se bazează în cea mai mare parte pe lumina laser din fibrele optice de sticlă.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COMUNICAREA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979712" y="3712385"/>
            <a:ext cx="5112568" cy="2932281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933056"/>
            <a:ext cx="4716919" cy="265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8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81812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COMUNICAREA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67544" y="1934626"/>
            <a:ext cx="8147248" cy="4242947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ine 2">
            <a:extLst>
              <a:ext uri="{FF2B5EF4-FFF2-40B4-BE49-F238E27FC236}">
                <a16:creationId xmlns:a16="http://schemas.microsoft.com/office/drawing/2014/main" id="{1205DD3B-ED8C-43CC-92D1-3774F1DDA6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2144609"/>
            <a:ext cx="7704856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484784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spc="100" dirty="0">
                <a:solidFill>
                  <a:srgbClr val="54BC9B"/>
                </a:solidFill>
              </a:rPr>
              <a:t>Spațiu liber de comunicare optică (de exemplu, comunicații prin satelit). Fasciculele laser se propagă pe distanțe mari, cu divergențe mici.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COMUNICAREA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051720" y="3573016"/>
            <a:ext cx="5112656" cy="3104046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717032"/>
            <a:ext cx="4824623" cy="289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0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000" b="1" dirty="0" err="1">
                <a:solidFill>
                  <a:srgbClr val="54BC9B"/>
                </a:solidFill>
              </a:rPr>
              <a:t>Mergeți</a:t>
            </a:r>
            <a:r>
              <a:rPr lang="es-ES" sz="3000" b="1" dirty="0">
                <a:solidFill>
                  <a:srgbClr val="54BC9B"/>
                </a:solidFill>
              </a:rPr>
              <a:t> la </a:t>
            </a:r>
            <a:r>
              <a:rPr lang="es-ES" sz="3000" b="1" dirty="0" err="1">
                <a:solidFill>
                  <a:srgbClr val="54BC9B"/>
                </a:solidFill>
              </a:rPr>
              <a:t>următoarea</a:t>
            </a:r>
            <a:r>
              <a:rPr lang="es-ES" sz="3000" b="1" dirty="0">
                <a:solidFill>
                  <a:srgbClr val="54BC9B"/>
                </a:solidFill>
              </a:rPr>
              <a:t> </a:t>
            </a:r>
            <a:r>
              <a:rPr lang="es-ES" sz="3000" b="1" dirty="0" err="1">
                <a:solidFill>
                  <a:srgbClr val="54BC9B"/>
                </a:solidFill>
              </a:rPr>
              <a:t>aplicație</a:t>
            </a:r>
            <a:r>
              <a:rPr lang="es-ES" sz="3000" b="1" dirty="0">
                <a:solidFill>
                  <a:srgbClr val="54BC9B"/>
                </a:solidFill>
              </a:rPr>
              <a:t> </a:t>
            </a:r>
            <a:r>
              <a:rPr lang="es-ES" sz="3000" b="1">
                <a:solidFill>
                  <a:srgbClr val="54BC9B"/>
                </a:solidFill>
              </a:rPr>
              <a:t>laser ...</a:t>
            </a:r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>
                <a:solidFill>
                  <a:srgbClr val="54BC9B"/>
                </a:solidFill>
              </a:rPr>
              <a:t> </a:t>
            </a:r>
            <a:r>
              <a:rPr lang="pt-BR" sz="3000" b="1" spc="300" dirty="0">
                <a:solidFill>
                  <a:schemeClr val="bg1"/>
                </a:solidFill>
              </a:rPr>
              <a:t>ECRANUL!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/>
              <a:t>BINE LUCRAT!</a:t>
            </a:r>
          </a:p>
        </p:txBody>
      </p:sp>
    </p:spTree>
    <p:extLst>
      <p:ext uri="{BB962C8B-B14F-4D97-AF65-F5344CB8AC3E}">
        <p14:creationId xmlns:p14="http://schemas.microsoft.com/office/powerpoint/2010/main" val="1562748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90</Words>
  <Application>Microsoft Office PowerPoint</Application>
  <PresentationFormat>Expunere pe ecran (4:3)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5</vt:i4>
      </vt:variant>
    </vt:vector>
  </HeadingPairs>
  <TitlesOfParts>
    <vt:vector size="9" baseType="lpstr">
      <vt:lpstr>Andale Mono</vt:lpstr>
      <vt:lpstr>Arial</vt:lpstr>
      <vt:lpstr>Calibri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Tanase Ana Maria</cp:lastModifiedBy>
  <cp:revision>12</cp:revision>
  <dcterms:created xsi:type="dcterms:W3CDTF">2017-03-08T21:43:37Z</dcterms:created>
  <dcterms:modified xsi:type="dcterms:W3CDTF">2018-01-20T10:06:12Z</dcterms:modified>
</cp:coreProperties>
</file>